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08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1264-84D3-4E4D-9A20-A8472F981DB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66C8-6F65-42ED-9D7D-48236924A63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1264-84D3-4E4D-9A20-A8472F981DB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66C8-6F65-42ED-9D7D-48236924A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1264-84D3-4E4D-9A20-A8472F981DB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66C8-6F65-42ED-9D7D-48236924A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1264-84D3-4E4D-9A20-A8472F981DB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66C8-6F65-42ED-9D7D-48236924A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1264-84D3-4E4D-9A20-A8472F981DB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F6466C8-6F65-42ED-9D7D-48236924A63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1264-84D3-4E4D-9A20-A8472F981DB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66C8-6F65-42ED-9D7D-48236924A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1264-84D3-4E4D-9A20-A8472F981DB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66C8-6F65-42ED-9D7D-48236924A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1264-84D3-4E4D-9A20-A8472F981DB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66C8-6F65-42ED-9D7D-48236924A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1264-84D3-4E4D-9A20-A8472F981DB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66C8-6F65-42ED-9D7D-48236924A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1264-84D3-4E4D-9A20-A8472F981DB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66C8-6F65-42ED-9D7D-48236924A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1264-84D3-4E4D-9A20-A8472F981DB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66C8-6F65-42ED-9D7D-48236924A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6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8281264-84D3-4E4D-9A20-A8472F981DB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F6466C8-6F65-42ED-9D7D-48236924A63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76200"/>
            <a:ext cx="8686800" cy="1752601"/>
          </a:xfrm>
        </p:spPr>
        <p:txBody>
          <a:bodyPr>
            <a:normAutofit fontScale="90000"/>
          </a:bodyPr>
          <a:lstStyle/>
          <a:p>
            <a:r>
              <a:rPr lang="en-US" sz="4000" u="sng" dirty="0" smtClean="0"/>
              <a:t/>
            </a:r>
            <a:br>
              <a:rPr lang="en-US" sz="4000" u="sng" dirty="0" smtClean="0"/>
            </a:br>
            <a:r>
              <a:rPr lang="en-US" sz="4000" u="sng" dirty="0"/>
              <a:t/>
            </a:r>
            <a:br>
              <a:rPr lang="en-US" sz="4000" u="sng" dirty="0"/>
            </a:br>
            <a:r>
              <a:rPr lang="en-US" sz="4000" u="sng" dirty="0" smtClean="0"/>
              <a:t/>
            </a:r>
            <a:br>
              <a:rPr lang="en-US" sz="4000" u="sng" dirty="0" smtClean="0"/>
            </a:br>
            <a:r>
              <a:rPr lang="en-US" sz="5300" u="sng" dirty="0" smtClean="0">
                <a:solidFill>
                  <a:srgbClr val="FFFF00"/>
                </a:solidFill>
              </a:rPr>
              <a:t>I can……</a:t>
            </a:r>
            <a:r>
              <a:rPr lang="en-US" u="sng" dirty="0"/>
              <a:t/>
            </a:r>
            <a:br>
              <a:rPr lang="en-US" u="sng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686800" cy="5181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4000" dirty="0" smtClean="0">
                <a:solidFill>
                  <a:srgbClr val="00B0F0"/>
                </a:solidFill>
                <a:latin typeface="Arial Black" pitchFamily="34" charset="0"/>
              </a:rPr>
              <a:t>-Identify overload, specificity and progression.</a:t>
            </a:r>
          </a:p>
          <a:p>
            <a:pPr algn="l"/>
            <a:endParaRPr lang="en-US" sz="4000" dirty="0" smtClean="0">
              <a:solidFill>
                <a:srgbClr val="00B0F0"/>
              </a:solidFill>
              <a:latin typeface="Arial Black" pitchFamily="34" charset="0"/>
            </a:endParaRPr>
          </a:p>
          <a:p>
            <a:pPr algn="l"/>
            <a:r>
              <a:rPr lang="en-US" sz="4000" dirty="0" smtClean="0">
                <a:solidFill>
                  <a:srgbClr val="00B0F0"/>
                </a:solidFill>
                <a:latin typeface="Arial Black" pitchFamily="34" charset="0"/>
              </a:rPr>
              <a:t>-understand examples of </a:t>
            </a:r>
            <a:r>
              <a:rPr lang="en-US" sz="4000" dirty="0">
                <a:solidFill>
                  <a:srgbClr val="00B0F0"/>
                </a:solidFill>
                <a:latin typeface="Arial Black" pitchFamily="34" charset="0"/>
              </a:rPr>
              <a:t>overload, specificity and progression</a:t>
            </a:r>
            <a:r>
              <a:rPr lang="en-US" sz="4000" dirty="0" smtClean="0">
                <a:solidFill>
                  <a:srgbClr val="00B0F0"/>
                </a:solidFill>
                <a:latin typeface="Arial Black" pitchFamily="34" charset="0"/>
              </a:rPr>
              <a:t>.</a:t>
            </a:r>
          </a:p>
          <a:p>
            <a:pPr algn="l"/>
            <a:endParaRPr lang="en-US" sz="4000" dirty="0">
              <a:solidFill>
                <a:srgbClr val="00B0F0"/>
              </a:solidFill>
              <a:latin typeface="Arial Black" pitchFamily="34" charset="0"/>
            </a:endParaRPr>
          </a:p>
          <a:p>
            <a:pPr algn="l"/>
            <a:r>
              <a:rPr lang="en-US" sz="4000" dirty="0" smtClean="0">
                <a:solidFill>
                  <a:srgbClr val="00B0F0"/>
                </a:solidFill>
                <a:latin typeface="Arial Black" pitchFamily="34" charset="0"/>
              </a:rPr>
              <a:t>-apply the Principles of Training to daily exercise and activities.</a:t>
            </a:r>
            <a:endParaRPr lang="en-US" sz="4000" dirty="0">
              <a:solidFill>
                <a:srgbClr val="00B0F0"/>
              </a:solidFill>
              <a:latin typeface="Arial Black" pitchFamily="34" charset="0"/>
            </a:endParaRPr>
          </a:p>
          <a:p>
            <a:pPr algn="l"/>
            <a:endParaRPr lang="en-US" sz="2400" dirty="0">
              <a:solidFill>
                <a:srgbClr val="FFC000"/>
              </a:solidFill>
              <a:latin typeface="Arial Black" pitchFamily="34" charset="0"/>
            </a:endParaRP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76200"/>
            <a:ext cx="1487487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3069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76200"/>
            <a:ext cx="8686800" cy="1752601"/>
          </a:xfrm>
        </p:spPr>
        <p:txBody>
          <a:bodyPr>
            <a:normAutofit fontScale="90000"/>
          </a:bodyPr>
          <a:lstStyle/>
          <a:p>
            <a:r>
              <a:rPr lang="en-US" sz="4000" u="sng" dirty="0" smtClean="0"/>
              <a:t/>
            </a:r>
            <a:br>
              <a:rPr lang="en-US" sz="4000" u="sng" dirty="0" smtClean="0"/>
            </a:br>
            <a:r>
              <a:rPr lang="en-US" sz="4000" u="sng" dirty="0"/>
              <a:t/>
            </a:r>
            <a:br>
              <a:rPr lang="en-US" sz="4000" u="sng" dirty="0"/>
            </a:br>
            <a:r>
              <a:rPr lang="en-US" sz="4000" u="sng" dirty="0" smtClean="0"/>
              <a:t/>
            </a:r>
            <a:br>
              <a:rPr lang="en-US" sz="4000" u="sng" dirty="0" smtClean="0"/>
            </a:br>
            <a:r>
              <a:rPr lang="en-US" sz="5300" u="sng" dirty="0" smtClean="0">
                <a:solidFill>
                  <a:srgbClr val="FFFF00"/>
                </a:solidFill>
              </a:rPr>
              <a:t>Principles </a:t>
            </a:r>
            <a:r>
              <a:rPr lang="en-US" sz="5300" u="sng" dirty="0">
                <a:solidFill>
                  <a:srgbClr val="FFFF00"/>
                </a:solidFill>
              </a:rPr>
              <a:t>of Training</a:t>
            </a:r>
            <a:r>
              <a:rPr lang="en-US" u="sng" dirty="0"/>
              <a:t/>
            </a:r>
            <a:br>
              <a:rPr lang="en-US" u="sng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686800" cy="51816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8000" dirty="0">
                <a:solidFill>
                  <a:srgbClr val="00B0F0"/>
                </a:solidFill>
                <a:latin typeface="Arial Black" pitchFamily="34" charset="0"/>
              </a:rPr>
              <a:t>Overload- Stressing a bodily system beyond "normal" to bring about </a:t>
            </a:r>
            <a:r>
              <a:rPr lang="en-US" sz="8000" dirty="0" smtClean="0">
                <a:solidFill>
                  <a:srgbClr val="00B0F0"/>
                </a:solidFill>
                <a:latin typeface="Arial Black" pitchFamily="34" charset="0"/>
              </a:rPr>
              <a:t>benefits</a:t>
            </a:r>
            <a:r>
              <a:rPr lang="en-US" sz="8000" dirty="0">
                <a:solidFill>
                  <a:srgbClr val="00B0F0"/>
                </a:solidFill>
                <a:latin typeface="Arial Black" pitchFamily="34" charset="0"/>
              </a:rPr>
              <a:t>.</a:t>
            </a:r>
          </a:p>
          <a:p>
            <a:pPr algn="l"/>
            <a:r>
              <a:rPr lang="en-US" sz="8000" dirty="0">
                <a:solidFill>
                  <a:srgbClr val="FFC000"/>
                </a:solidFill>
                <a:latin typeface="Arial Black" pitchFamily="34" charset="0"/>
              </a:rPr>
              <a:t>Example: When lifting weight, overload the muscles to fatigue for strength gain.</a:t>
            </a:r>
          </a:p>
          <a:p>
            <a:pPr algn="l"/>
            <a:r>
              <a:rPr lang="en-US" sz="8000" dirty="0">
                <a:solidFill>
                  <a:srgbClr val="FFC000"/>
                </a:solidFill>
                <a:latin typeface="Arial Black" pitchFamily="34" charset="0"/>
              </a:rPr>
              <a:t>This is a great way to increase your FITT factors if they are low.</a:t>
            </a:r>
          </a:p>
          <a:p>
            <a:pPr algn="l"/>
            <a:endParaRPr lang="en-US" sz="8000" b="1" dirty="0">
              <a:solidFill>
                <a:schemeClr val="tx1"/>
              </a:solidFill>
              <a:latin typeface="Arial Black" pitchFamily="34" charset="0"/>
            </a:endParaRPr>
          </a:p>
          <a:p>
            <a:pPr algn="l"/>
            <a:endParaRPr lang="en-US" sz="8000" b="1" dirty="0">
              <a:solidFill>
                <a:schemeClr val="tx1"/>
              </a:solidFill>
              <a:latin typeface="Arial Black" pitchFamily="34" charset="0"/>
            </a:endParaRPr>
          </a:p>
          <a:p>
            <a:pPr algn="l"/>
            <a:r>
              <a:rPr lang="en-US" sz="8000" dirty="0">
                <a:solidFill>
                  <a:srgbClr val="00B0F0"/>
                </a:solidFill>
                <a:latin typeface="Arial Black" pitchFamily="34" charset="0"/>
              </a:rPr>
              <a:t>Specificity-Training a particular area to achieve desired results in </a:t>
            </a:r>
            <a:r>
              <a:rPr lang="en-US" sz="8000" dirty="0" smtClean="0">
                <a:solidFill>
                  <a:srgbClr val="00B0F0"/>
                </a:solidFill>
                <a:latin typeface="Arial Black" pitchFamily="34" charset="0"/>
              </a:rPr>
              <a:t>that </a:t>
            </a:r>
            <a:r>
              <a:rPr lang="en-US" sz="8000" dirty="0">
                <a:solidFill>
                  <a:srgbClr val="00B0F0"/>
                </a:solidFill>
                <a:latin typeface="Arial Black" pitchFamily="34" charset="0"/>
              </a:rPr>
              <a:t>area</a:t>
            </a:r>
            <a:r>
              <a:rPr lang="en-US" sz="8000" dirty="0" smtClean="0">
                <a:solidFill>
                  <a:srgbClr val="00B0F0"/>
                </a:solidFill>
                <a:latin typeface="Arial Black" pitchFamily="34" charset="0"/>
              </a:rPr>
              <a:t>.</a:t>
            </a:r>
          </a:p>
          <a:p>
            <a:pPr algn="l"/>
            <a:r>
              <a:rPr lang="en-US" sz="8000" dirty="0" smtClean="0">
                <a:solidFill>
                  <a:srgbClr val="FFC000"/>
                </a:solidFill>
                <a:latin typeface="Arial Black" pitchFamily="34" charset="0"/>
              </a:rPr>
              <a:t>Example</a:t>
            </a:r>
            <a:r>
              <a:rPr lang="en-US" sz="8000" dirty="0">
                <a:solidFill>
                  <a:srgbClr val="FFC000"/>
                </a:solidFill>
                <a:latin typeface="Arial Black" pitchFamily="34" charset="0"/>
              </a:rPr>
              <a:t>: If you want to get faster, you would work on leg strength, leg </a:t>
            </a:r>
            <a:r>
              <a:rPr lang="en-US" sz="8000" dirty="0" smtClean="0">
                <a:solidFill>
                  <a:srgbClr val="FFC000"/>
                </a:solidFill>
                <a:latin typeface="Arial Black" pitchFamily="34" charset="0"/>
              </a:rPr>
              <a:t>flexibility </a:t>
            </a:r>
            <a:r>
              <a:rPr lang="en-US" sz="8000" dirty="0">
                <a:solidFill>
                  <a:srgbClr val="FFC000"/>
                </a:solidFill>
                <a:latin typeface="Arial Black" pitchFamily="34" charset="0"/>
              </a:rPr>
              <a:t>and run sprints.</a:t>
            </a:r>
          </a:p>
          <a:p>
            <a:pPr algn="l"/>
            <a:endParaRPr lang="en-US" sz="8000" b="1" dirty="0">
              <a:solidFill>
                <a:schemeClr val="tx1"/>
              </a:solidFill>
              <a:latin typeface="Arial Black" pitchFamily="34" charset="0"/>
            </a:endParaRPr>
          </a:p>
          <a:p>
            <a:pPr algn="l"/>
            <a:endParaRPr lang="en-US" sz="8000" b="1" dirty="0">
              <a:solidFill>
                <a:schemeClr val="tx1"/>
              </a:solidFill>
              <a:latin typeface="Arial Black" pitchFamily="34" charset="0"/>
            </a:endParaRPr>
          </a:p>
          <a:p>
            <a:pPr algn="l"/>
            <a:r>
              <a:rPr lang="en-US" sz="8000" dirty="0">
                <a:solidFill>
                  <a:srgbClr val="00B0F0"/>
                </a:solidFill>
                <a:latin typeface="Arial Black" pitchFamily="34" charset="0"/>
              </a:rPr>
              <a:t>Progression- Gradually increasing the stress put on your body over </a:t>
            </a:r>
            <a:r>
              <a:rPr lang="en-US" sz="8000" dirty="0" smtClean="0">
                <a:solidFill>
                  <a:srgbClr val="00B0F0"/>
                </a:solidFill>
                <a:latin typeface="Arial Black" pitchFamily="34" charset="0"/>
              </a:rPr>
              <a:t>a </a:t>
            </a:r>
            <a:r>
              <a:rPr lang="en-US" sz="8000" dirty="0">
                <a:solidFill>
                  <a:srgbClr val="00B0F0"/>
                </a:solidFill>
                <a:latin typeface="Arial Black" pitchFamily="34" charset="0"/>
              </a:rPr>
              <a:t>period of time</a:t>
            </a:r>
            <a:r>
              <a:rPr lang="en-US" sz="8000" dirty="0" smtClean="0">
                <a:solidFill>
                  <a:srgbClr val="00B0F0"/>
                </a:solidFill>
                <a:latin typeface="Arial Black" pitchFamily="34" charset="0"/>
              </a:rPr>
              <a:t>.</a:t>
            </a:r>
          </a:p>
          <a:p>
            <a:pPr algn="l"/>
            <a:r>
              <a:rPr lang="en-US" sz="8000" dirty="0" smtClean="0">
                <a:solidFill>
                  <a:srgbClr val="FFC000"/>
                </a:solidFill>
                <a:latin typeface="Arial Black" pitchFamily="34" charset="0"/>
              </a:rPr>
              <a:t>Example- </a:t>
            </a:r>
            <a:r>
              <a:rPr lang="en-US" sz="8000" dirty="0">
                <a:solidFill>
                  <a:srgbClr val="FFC000"/>
                </a:solidFill>
                <a:latin typeface="Arial Black" pitchFamily="34" charset="0"/>
              </a:rPr>
              <a:t>If you want to run a marathon, start your distances low (4-5 miles) then progress towards 20 miles.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2562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</TotalTime>
  <Words>146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Apex</vt:lpstr>
      <vt:lpstr>   I can…… </vt:lpstr>
      <vt:lpstr>   Principles of Training </vt:lpstr>
    </vt:vector>
  </TitlesOfParts>
  <Company>Anoka-Hennepin ISD11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Principles of Training </dc:title>
  <dc:creator>user</dc:creator>
  <cp:lastModifiedBy>user</cp:lastModifiedBy>
  <cp:revision>5</cp:revision>
  <dcterms:created xsi:type="dcterms:W3CDTF">2013-09-25T14:12:39Z</dcterms:created>
  <dcterms:modified xsi:type="dcterms:W3CDTF">2013-09-25T15:42:28Z</dcterms:modified>
</cp:coreProperties>
</file>